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82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494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52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3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73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182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893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86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120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4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726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59FD4-CC17-4FA4-B8A2-7644D50A92A6}" type="datetimeFigureOut">
              <a:rPr lang="cs-CZ" smtClean="0"/>
              <a:t>31.12.2016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21DE2-5452-474B-85E7-7D58F5AB4C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982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Language / Methodology - Combined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Session 6</a:t>
            </a:r>
          </a:p>
          <a:p>
            <a:r>
              <a:rPr lang="en-GB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Listening</a:t>
            </a:r>
          </a:p>
        </p:txBody>
      </p:sp>
    </p:spTree>
    <p:extLst>
      <p:ext uri="{BB962C8B-B14F-4D97-AF65-F5344CB8AC3E}">
        <p14:creationId xmlns:p14="http://schemas.microsoft.com/office/powerpoint/2010/main" val="1020414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formation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1"/>
              <a:t>Through an a</a:t>
            </a:r>
            <a:r>
              <a:rPr lang="cs-CZ" noProof="1"/>
              <a:t>c</a:t>
            </a:r>
            <a:r>
              <a:rPr lang="en-GB" noProof="1"/>
              <a:t>tivity provided by Iveta Veli</a:t>
            </a:r>
            <a:r>
              <a:rPr lang="cs-CZ" noProof="1"/>
              <a:t>č</a:t>
            </a:r>
            <a:r>
              <a:rPr lang="en-GB" noProof="1"/>
              <a:t>kin</a:t>
            </a:r>
            <a:r>
              <a:rPr lang="cs-CZ" noProof="1"/>
              <a:t>ová, students are divided into three groups </a:t>
            </a:r>
          </a:p>
          <a:p>
            <a:r>
              <a:rPr lang="cs-CZ" noProof="1"/>
              <a:t>Feedback on the activity</a:t>
            </a:r>
          </a:p>
          <a:p>
            <a:r>
              <a:rPr lang="cs-CZ" noProof="1"/>
              <a:t>There are three learning centers in the clasroom and each group has to attend all the three centers during the session. </a:t>
            </a:r>
            <a:endParaRPr lang="en-GB" noProof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881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center 1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1"/>
              <a:t> Teacher: </a:t>
            </a:r>
            <a:r>
              <a:rPr lang="cs-CZ" sz="2000" dirty="0"/>
              <a:t>Mgr. Gabriela </a:t>
            </a:r>
            <a:r>
              <a:rPr lang="cs-CZ" sz="2000" noProof="1"/>
              <a:t>Oaklandová</a:t>
            </a:r>
          </a:p>
          <a:p>
            <a:endParaRPr lang="cs-CZ" dirty="0"/>
          </a:p>
          <a:p>
            <a:r>
              <a:rPr lang="en-GB" dirty="0"/>
              <a:t>Topic: </a:t>
            </a:r>
            <a:r>
              <a:rPr lang="en-GB" sz="2400" dirty="0">
                <a:solidFill>
                  <a:srgbClr val="0070C0"/>
                </a:solidFill>
              </a:rPr>
              <a:t>Listening</a:t>
            </a:r>
            <a:r>
              <a:rPr lang="cs-CZ" dirty="0"/>
              <a:t> - </a:t>
            </a:r>
            <a:r>
              <a:rPr lang="en-GB" sz="2000" dirty="0"/>
              <a:t>Discus</a:t>
            </a:r>
            <a:r>
              <a:rPr lang="cs-CZ" sz="2000" dirty="0"/>
              <a:t>s</a:t>
            </a:r>
            <a:r>
              <a:rPr lang="en-GB" sz="2000" dirty="0"/>
              <a:t>ion based on the reading from Language reader</a:t>
            </a:r>
            <a:endParaRPr lang="cs-CZ" sz="2000" dirty="0"/>
          </a:p>
          <a:p>
            <a:endParaRPr lang="cs-CZ" sz="2000" dirty="0"/>
          </a:p>
          <a:p>
            <a:r>
              <a:rPr lang="en-GB" dirty="0"/>
              <a:t>Time:</a:t>
            </a:r>
            <a:r>
              <a:rPr lang="cs-CZ" dirty="0"/>
              <a:t> </a:t>
            </a:r>
            <a:r>
              <a:rPr lang="cs-CZ" sz="2000" dirty="0"/>
              <a:t>20 </a:t>
            </a:r>
            <a:r>
              <a:rPr lang="en-GB" sz="2000" dirty="0"/>
              <a:t>minutes</a:t>
            </a:r>
          </a:p>
          <a:p>
            <a:endParaRPr lang="cs-CZ" noProof="1"/>
          </a:p>
          <a:p>
            <a:pPr marL="0" indent="0">
              <a:buNone/>
            </a:pPr>
            <a:endParaRPr lang="en-GB" noProof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464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center 2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1"/>
              <a:t> Teacher: </a:t>
            </a:r>
            <a:r>
              <a:rPr lang="cs-CZ" sz="2000" noProof="1"/>
              <a:t>Martina Staviařová</a:t>
            </a:r>
          </a:p>
          <a:p>
            <a:endParaRPr lang="cs-CZ" dirty="0"/>
          </a:p>
          <a:p>
            <a:r>
              <a:rPr lang="en-GB" dirty="0"/>
              <a:t>Topic: </a:t>
            </a:r>
            <a:r>
              <a:rPr lang="en-GB" sz="2400" dirty="0">
                <a:solidFill>
                  <a:srgbClr val="0070C0"/>
                </a:solidFill>
              </a:rPr>
              <a:t>Listening</a:t>
            </a:r>
            <a:r>
              <a:rPr lang="cs-CZ" dirty="0"/>
              <a:t> – </a:t>
            </a:r>
            <a:r>
              <a:rPr lang="en-GB" sz="2400" dirty="0">
                <a:solidFill>
                  <a:srgbClr val="00B050"/>
                </a:solidFill>
              </a:rPr>
              <a:t>Microteaching</a:t>
            </a:r>
            <a:r>
              <a:rPr lang="en-GB" sz="2000" dirty="0"/>
              <a:t> – An example of how to teach listening</a:t>
            </a:r>
          </a:p>
          <a:p>
            <a:endParaRPr lang="cs-CZ" sz="2000" dirty="0"/>
          </a:p>
          <a:p>
            <a:r>
              <a:rPr lang="en-GB" dirty="0"/>
              <a:t>Time:</a:t>
            </a:r>
            <a:r>
              <a:rPr lang="cs-CZ" dirty="0"/>
              <a:t> </a:t>
            </a:r>
            <a:r>
              <a:rPr lang="cs-CZ" sz="2000" dirty="0"/>
              <a:t>20 </a:t>
            </a:r>
            <a:r>
              <a:rPr lang="en-GB" sz="2000" dirty="0"/>
              <a:t>minutes</a:t>
            </a:r>
          </a:p>
          <a:p>
            <a:endParaRPr lang="cs-CZ" noProof="1"/>
          </a:p>
          <a:p>
            <a:pPr marL="0" indent="0">
              <a:buNone/>
            </a:pPr>
            <a:endParaRPr lang="en-GB" noProof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555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center 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1"/>
              <a:t> Teacher: </a:t>
            </a:r>
            <a:r>
              <a:rPr lang="cs-CZ" sz="2000" noProof="1"/>
              <a:t>Keltse Martinéz</a:t>
            </a:r>
          </a:p>
          <a:p>
            <a:endParaRPr lang="cs-CZ" dirty="0"/>
          </a:p>
          <a:p>
            <a:r>
              <a:rPr lang="en-GB" dirty="0"/>
              <a:t>Topic: </a:t>
            </a:r>
            <a:r>
              <a:rPr lang="en-GB" sz="2400" dirty="0">
                <a:solidFill>
                  <a:srgbClr val="0070C0"/>
                </a:solidFill>
              </a:rPr>
              <a:t>Grammar C1</a:t>
            </a:r>
            <a:r>
              <a:rPr lang="en-GB" dirty="0"/>
              <a:t> </a:t>
            </a:r>
            <a:r>
              <a:rPr lang="cs-CZ" dirty="0"/>
              <a:t>– </a:t>
            </a:r>
            <a:r>
              <a:rPr lang="en-GB" sz="2000" dirty="0"/>
              <a:t>some activities related </a:t>
            </a:r>
            <a:r>
              <a:rPr lang="cs-CZ" sz="2000" dirty="0"/>
              <a:t>to C1 </a:t>
            </a:r>
            <a:r>
              <a:rPr lang="en-GB" sz="2000" dirty="0"/>
              <a:t>issues</a:t>
            </a:r>
          </a:p>
          <a:p>
            <a:endParaRPr lang="cs-CZ" sz="2000" dirty="0"/>
          </a:p>
          <a:p>
            <a:r>
              <a:rPr lang="en-GB" dirty="0"/>
              <a:t>Time:</a:t>
            </a:r>
            <a:r>
              <a:rPr lang="cs-CZ" dirty="0"/>
              <a:t> </a:t>
            </a:r>
            <a:r>
              <a:rPr lang="cs-CZ" sz="2000" dirty="0"/>
              <a:t>20 </a:t>
            </a:r>
            <a:r>
              <a:rPr lang="en-GB" sz="2000" dirty="0"/>
              <a:t>minutes</a:t>
            </a:r>
          </a:p>
          <a:p>
            <a:endParaRPr lang="cs-CZ" noProof="1"/>
          </a:p>
          <a:p>
            <a:pPr marL="0" indent="0">
              <a:buNone/>
            </a:pPr>
            <a:endParaRPr lang="en-GB" noProof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706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presentation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1"/>
              <a:t> Presenter: </a:t>
            </a:r>
            <a:r>
              <a:rPr lang="cs-CZ" sz="2000" noProof="1"/>
              <a:t>Eva Dvořáková</a:t>
            </a:r>
          </a:p>
          <a:p>
            <a:endParaRPr lang="cs-CZ" dirty="0"/>
          </a:p>
          <a:p>
            <a:r>
              <a:rPr lang="en-GB" dirty="0"/>
              <a:t>Task</a:t>
            </a:r>
            <a:r>
              <a:rPr lang="cs-CZ" dirty="0"/>
              <a:t>: </a:t>
            </a:r>
            <a:r>
              <a:rPr lang="en-GB" sz="2000" dirty="0"/>
              <a:t>to present a number of books and other sources related to Listening teaching</a:t>
            </a:r>
          </a:p>
          <a:p>
            <a:endParaRPr lang="cs-CZ" sz="2000" dirty="0"/>
          </a:p>
          <a:p>
            <a:r>
              <a:rPr lang="en-GB" dirty="0"/>
              <a:t>Time:</a:t>
            </a:r>
            <a:r>
              <a:rPr lang="cs-CZ" dirty="0"/>
              <a:t> </a:t>
            </a:r>
            <a:r>
              <a:rPr lang="cs-CZ" sz="2000" dirty="0"/>
              <a:t>15 </a:t>
            </a:r>
            <a:r>
              <a:rPr lang="en-GB" sz="2000" dirty="0"/>
              <a:t>minutes</a:t>
            </a:r>
          </a:p>
          <a:p>
            <a:endParaRPr lang="cs-CZ" noProof="1"/>
          </a:p>
          <a:p>
            <a:pPr marL="0" indent="0">
              <a:buNone/>
            </a:pPr>
            <a:endParaRPr lang="en-GB" noProof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9383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teach listening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1"/>
              <a:t> Teacher: </a:t>
            </a:r>
            <a:r>
              <a:rPr lang="cs-CZ" sz="2000" noProof="1"/>
              <a:t>Jana Chocholatá</a:t>
            </a:r>
          </a:p>
          <a:p>
            <a:endParaRPr lang="cs-CZ" sz="2000" noProof="1"/>
          </a:p>
          <a:p>
            <a:r>
              <a:rPr lang="cs-CZ" sz="2000" noProof="1"/>
              <a:t>Practical demonstration of listening activities for future teachers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en-GB" dirty="0"/>
              <a:t>Time:</a:t>
            </a:r>
            <a:r>
              <a:rPr lang="cs-CZ" dirty="0"/>
              <a:t> </a:t>
            </a:r>
            <a:r>
              <a:rPr lang="cs-CZ" sz="2000" dirty="0"/>
              <a:t>10 </a:t>
            </a:r>
            <a:r>
              <a:rPr lang="en-GB" sz="2000" dirty="0"/>
              <a:t>minutes</a:t>
            </a:r>
          </a:p>
          <a:p>
            <a:endParaRPr lang="cs-CZ" noProof="1"/>
          </a:p>
          <a:p>
            <a:pPr marL="0" indent="0">
              <a:buNone/>
            </a:pPr>
            <a:endParaRPr lang="en-GB" noProof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4122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Teaching journal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noProof="1"/>
              <a:t> Participants: </a:t>
            </a:r>
            <a:r>
              <a:rPr lang="cs-CZ" sz="2000" noProof="1"/>
              <a:t>All students</a:t>
            </a:r>
          </a:p>
          <a:p>
            <a:endParaRPr lang="cs-CZ" sz="2000" noProof="1"/>
          </a:p>
          <a:p>
            <a:r>
              <a:rPr lang="cs-CZ" noProof="1"/>
              <a:t>Task: </a:t>
            </a:r>
            <a:r>
              <a:rPr lang="cs-CZ" sz="2000" noProof="1"/>
              <a:t>Write both reflection and feedback on the session to your journals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en-GB" dirty="0"/>
              <a:t>Time:</a:t>
            </a:r>
            <a:r>
              <a:rPr lang="cs-CZ" dirty="0"/>
              <a:t> </a:t>
            </a:r>
            <a:r>
              <a:rPr lang="cs-CZ" sz="2000" dirty="0"/>
              <a:t>5 -10 </a:t>
            </a:r>
            <a:r>
              <a:rPr lang="en-GB" sz="2000" dirty="0"/>
              <a:t>minutes</a:t>
            </a:r>
          </a:p>
          <a:p>
            <a:endParaRPr lang="cs-CZ" noProof="1"/>
          </a:p>
          <a:p>
            <a:pPr marL="0" indent="0">
              <a:buNone/>
            </a:pPr>
            <a:endParaRPr lang="en-GB" noProof="1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81578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205</Words>
  <Application>Microsoft Office PowerPoint</Application>
  <PresentationFormat>Širokoúhlá obrazovka</PresentationFormat>
  <Paragraphs>49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Motiv Office</vt:lpstr>
      <vt:lpstr>ABC Language / Methodology - Combined </vt:lpstr>
      <vt:lpstr>Group formation</vt:lpstr>
      <vt:lpstr>Learning center 1</vt:lpstr>
      <vt:lpstr>Learning center 2</vt:lpstr>
      <vt:lpstr>Learning center 3</vt:lpstr>
      <vt:lpstr>Material presentation</vt:lpstr>
      <vt:lpstr>How to teach listening</vt:lpstr>
      <vt:lpstr>Teaching journal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Language / Methodology - Combined </dc:title>
  <dc:creator>Libor Pecha</dc:creator>
  <cp:lastModifiedBy>Libor Pecha</cp:lastModifiedBy>
  <cp:revision>12</cp:revision>
  <dcterms:created xsi:type="dcterms:W3CDTF">2016-12-31T00:01:38Z</dcterms:created>
  <dcterms:modified xsi:type="dcterms:W3CDTF">2016-12-31T00:53:26Z</dcterms:modified>
</cp:coreProperties>
</file>